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5"/>
  </p:notesMasterIdLst>
  <p:sldIdLst>
    <p:sldId id="256" r:id="rId2"/>
    <p:sldId id="260" r:id="rId3"/>
    <p:sldId id="271" r:id="rId4"/>
    <p:sldId id="272" r:id="rId5"/>
    <p:sldId id="273" r:id="rId6"/>
    <p:sldId id="274" r:id="rId7"/>
    <p:sldId id="279" r:id="rId8"/>
    <p:sldId id="278" r:id="rId9"/>
    <p:sldId id="283" r:id="rId10"/>
    <p:sldId id="284" r:id="rId11"/>
    <p:sldId id="281" r:id="rId12"/>
    <p:sldId id="286" r:id="rId13"/>
    <p:sldId id="270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함초롬돋움" panose="020B0604000101010101" pitchFamily="50" charset="-127"/>
      <p:regular r:id="rId20"/>
      <p:bold r:id="rId21"/>
    </p:embeddedFont>
    <p:embeddedFont>
      <p:font typeface="나눔바른고딕" panose="020B0600000101010101" charset="-127"/>
      <p:regular r:id="rId22"/>
      <p:bold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657C"/>
    <a:srgbClr val="2D586B"/>
    <a:srgbClr val="F9A818"/>
    <a:srgbClr val="38A9CE"/>
    <a:srgbClr val="1C3844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56" autoAdjust="0"/>
  </p:normalViewPr>
  <p:slideViewPr>
    <p:cSldViewPr snapToGrid="0">
      <p:cViewPr varScale="1">
        <p:scale>
          <a:sx n="110" d="100"/>
          <a:sy n="110" d="100"/>
        </p:scale>
        <p:origin x="104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51D4A-E060-40E2-80F3-1901C94FE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2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9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8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1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6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47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84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45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285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8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2403" y="4550897"/>
            <a:ext cx="7446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블록체인을 응용한 게임산업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4114" y="5492255"/>
            <a:ext cx="20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1971464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</a:rPr>
              <a:t>블록체인을 응용한 게임 운영방식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3260785" y="3200401"/>
            <a:ext cx="2027208" cy="102654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59" y="1673525"/>
            <a:ext cx="1798847" cy="46065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073" y="2976113"/>
            <a:ext cx="2782660" cy="15613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74521" y="4494362"/>
            <a:ext cx="2208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개발자가 지정한 가격으로 환산해 돌려 받을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68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</a:rPr>
              <a:t>블록체인을 응용한 게임의 장점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2" y="1919149"/>
            <a:ext cx="5305245" cy="29351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1623" y="1958196"/>
            <a:ext cx="2734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블록체인을 통해</a:t>
            </a:r>
            <a:r>
              <a:rPr lang="en-US" altLang="ko-KR" b="1" dirty="0"/>
              <a:t> </a:t>
            </a:r>
            <a:r>
              <a:rPr lang="ko-KR" altLang="en-US" b="1" dirty="0" err="1" smtClean="0"/>
              <a:t>확률성</a:t>
            </a:r>
            <a:r>
              <a:rPr lang="ko-KR" altLang="en-US" b="1" dirty="0" smtClean="0"/>
              <a:t> 아이템 등의 신뢰성을 확보할 수 있음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52" y="1630393"/>
            <a:ext cx="2640042" cy="35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7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</a:rPr>
              <a:t>블록체인을 응용한 게임의 장점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474" y="1846052"/>
            <a:ext cx="72030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/>
              <a:t>블록체인을 </a:t>
            </a:r>
            <a:r>
              <a:rPr lang="en-US" altLang="ko-KR" b="1" dirty="0" smtClean="0"/>
              <a:t>&lt;</a:t>
            </a:r>
            <a:r>
              <a:rPr lang="ko-KR" altLang="en-US" b="1" dirty="0" smtClean="0"/>
              <a:t>게임</a:t>
            </a:r>
            <a:r>
              <a:rPr lang="en-US" altLang="ko-KR" b="1" dirty="0" smtClean="0"/>
              <a:t>&gt; </a:t>
            </a:r>
            <a:r>
              <a:rPr lang="ko-KR" altLang="en-US" b="1" dirty="0" smtClean="0"/>
              <a:t>이라는 장르를 통해 퍼져나갈 수 있음</a:t>
            </a:r>
            <a:r>
              <a:rPr lang="en-US" altLang="ko-KR" b="1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smtClean="0"/>
              <a:t>기존의 중앙화된 서버를 가진 게임보다 해킹으로부터 안전함</a:t>
            </a:r>
            <a:r>
              <a:rPr lang="en-US" altLang="ko-KR" b="1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 smtClean="0"/>
              <a:t>확률성</a:t>
            </a:r>
            <a:r>
              <a:rPr lang="ko-KR" altLang="en-US" b="1" dirty="0" smtClean="0"/>
              <a:t> 아이템과 같은 유저들에게 불신을 갖는 요소의 투명성을 확보할 수 있음</a:t>
            </a:r>
            <a:r>
              <a:rPr lang="en-US" altLang="ko-KR" b="1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smtClean="0"/>
              <a:t>유저들이 게임의 인기에 따라 가격이 변하는 게임아이템을 언제든지 </a:t>
            </a:r>
            <a:r>
              <a:rPr lang="ko-KR" altLang="en-US" b="1" dirty="0" err="1" smtClean="0"/>
              <a:t>환산받을</a:t>
            </a:r>
            <a:r>
              <a:rPr lang="ko-KR" altLang="en-US" b="1" dirty="0" smtClean="0"/>
              <a:t> 수 있음</a:t>
            </a:r>
            <a:r>
              <a:rPr lang="en-US" altLang="ko-KR" b="1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smtClean="0"/>
              <a:t>개발자들 역시 미리 가격을 지정해둔 게임아이템을 게임 출시 이전에 판매하면서 게임 개발을 위한 자금을 확보 할 수 있음</a:t>
            </a:r>
            <a:r>
              <a:rPr lang="en-US" altLang="ko-KR" b="1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65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96" y="4718633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블록체인이란 </a:t>
            </a:r>
            <a:r>
              <a:rPr lang="en-US" altLang="ko-KR" dirty="0" smtClean="0"/>
              <a:t>?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127"/>
            <a:ext cx="9144000" cy="36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블록체인이란 </a:t>
            </a:r>
            <a:r>
              <a:rPr lang="en-US" altLang="ko-KR" dirty="0" smtClean="0"/>
              <a:t>?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478"/>
            <a:ext cx="9144000" cy="36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아이디어 구상 과정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1" y="1509622"/>
            <a:ext cx="5474901" cy="30796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38" y="1889182"/>
            <a:ext cx="5456567" cy="34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7" y="2133960"/>
            <a:ext cx="7874000" cy="42291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</a:rPr>
              <a:t>아이디어 구상 과정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183" y="1889544"/>
            <a:ext cx="5238750" cy="3924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0" y="1142550"/>
            <a:ext cx="6965927" cy="391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9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</a:rPr>
              <a:t>중앙화된 서버구조 게임 운영방식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32" y="1716656"/>
            <a:ext cx="1576517" cy="40371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26" y="2559673"/>
            <a:ext cx="3666226" cy="1998093"/>
          </a:xfrm>
          <a:prstGeom prst="rect">
            <a:avLst/>
          </a:prstGeom>
        </p:spPr>
      </p:pic>
      <p:sp>
        <p:nvSpPr>
          <p:cNvPr id="8" name="왼쪽/오른쪽 화살표 7"/>
          <p:cNvSpPr/>
          <p:nvPr/>
        </p:nvSpPr>
        <p:spPr>
          <a:xfrm>
            <a:off x="2872595" y="3088257"/>
            <a:ext cx="1923691" cy="1043796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곱셈 기호 8"/>
          <p:cNvSpPr/>
          <p:nvPr/>
        </p:nvSpPr>
        <p:spPr>
          <a:xfrm>
            <a:off x="5460521" y="1794295"/>
            <a:ext cx="2881223" cy="35109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곱셈 기호 9"/>
          <p:cNvSpPr/>
          <p:nvPr/>
        </p:nvSpPr>
        <p:spPr>
          <a:xfrm>
            <a:off x="0" y="1791419"/>
            <a:ext cx="2881223" cy="35109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4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블록체인을 응용한 게임 운영방식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3" y="1854679"/>
            <a:ext cx="1576517" cy="40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63" y="3925016"/>
            <a:ext cx="3626409" cy="22601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0" y="4149306"/>
            <a:ext cx="595223" cy="572362"/>
          </a:xfrm>
          <a:prstGeom prst="rect">
            <a:avLst/>
          </a:prstGeom>
        </p:spPr>
      </p:pic>
      <p:sp>
        <p:nvSpPr>
          <p:cNvPr id="4" name="왼쪽 화살표 3"/>
          <p:cNvSpPr/>
          <p:nvPr/>
        </p:nvSpPr>
        <p:spPr>
          <a:xfrm>
            <a:off x="2881223" y="4321834"/>
            <a:ext cx="1526875" cy="1121434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9246" y="5546784"/>
            <a:ext cx="1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가치 설정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164" y="1261672"/>
            <a:ext cx="2730530" cy="1536163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5495027" y="2967487"/>
            <a:ext cx="802256" cy="724618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50966" y="3217653"/>
            <a:ext cx="194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블록체인에 기록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9" y="2752880"/>
            <a:ext cx="2635371" cy="14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</a:rPr>
              <a:t>중앙화된 서버구조 게임 운영방식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7" y="2510287"/>
            <a:ext cx="2782660" cy="1561381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286664" y="2820839"/>
            <a:ext cx="2027208" cy="102654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56" y="1897810"/>
            <a:ext cx="3148642" cy="31486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4606506"/>
            <a:ext cx="2579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아이템 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XX 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 거래 사이트를 통해 거래해 시간이 </a:t>
            </a:r>
            <a:r>
              <a:rPr lang="ko-KR" altLang="en-US" sz="20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오래걸림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사기의 위험성↑</a:t>
            </a:r>
            <a:endParaRPr lang="en-US" altLang="ko-KR" sz="2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3" y="1069674"/>
            <a:ext cx="2141470" cy="17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</a:rPr>
              <a:t>블록체인을 응용한 게임 운영방식</a:t>
            </a:r>
            <a:endParaRPr lang="ko-KR" altLang="en-US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7" y="2510287"/>
            <a:ext cx="2782660" cy="1561381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303917" y="2924356"/>
            <a:ext cx="2027208" cy="102654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56" y="1897810"/>
            <a:ext cx="3148642" cy="31486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4606506"/>
            <a:ext cx="2579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게임머니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아이템 등을 유저들끼리 언제든지 </a:t>
            </a:r>
            <a:r>
              <a:rPr lang="ko-KR" altLang="en-US" sz="20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사고팔수있음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30" y="1000663"/>
            <a:ext cx="2018581" cy="20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2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</TotalTime>
  <Words>163</Words>
  <Application>Microsoft Office PowerPoint</Application>
  <PresentationFormat>화면 슬라이드 쇼(4:3)</PresentationFormat>
  <Paragraphs>43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Calibri</vt:lpstr>
      <vt:lpstr>함초롬돋움</vt:lpstr>
      <vt:lpstr>나눔바른고딕</vt:lpstr>
      <vt:lpstr>Calibri Light</vt:lpstr>
      <vt:lpstr>Arial</vt:lpstr>
      <vt:lpstr>맑은 고딕</vt:lpstr>
      <vt:lpstr>Office 테마</vt:lpstr>
      <vt:lpstr>PowerPoint 프레젠테이션</vt:lpstr>
      <vt:lpstr>블록체인이란 ?</vt:lpstr>
      <vt:lpstr>블록체인이란 ?</vt:lpstr>
      <vt:lpstr>아이디어 구상 과정</vt:lpstr>
      <vt:lpstr>아이디어 구상 과정</vt:lpstr>
      <vt:lpstr>중앙화된 서버구조 게임 운영방식</vt:lpstr>
      <vt:lpstr>블록체인을 응용한 게임 운영방식</vt:lpstr>
      <vt:lpstr>중앙화된 서버구조 게임 운영방식</vt:lpstr>
      <vt:lpstr>블록체인을 응용한 게임 운영방식</vt:lpstr>
      <vt:lpstr>블록체인을 응용한 게임 운영방식</vt:lpstr>
      <vt:lpstr>블록체인을 응용한 게임의 장점</vt:lpstr>
      <vt:lpstr>블록체인을 응용한 게임의 장점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user</cp:lastModifiedBy>
  <cp:revision>26</cp:revision>
  <dcterms:created xsi:type="dcterms:W3CDTF">2016-06-24T06:15:59Z</dcterms:created>
  <dcterms:modified xsi:type="dcterms:W3CDTF">2019-05-29T17:47:07Z</dcterms:modified>
</cp:coreProperties>
</file>